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81" r:id="rId1"/>
  </p:sldMasterIdLst>
  <p:notesMasterIdLst>
    <p:notesMasterId r:id="rId3"/>
  </p:notesMasterIdLst>
  <p:handoutMasterIdLst>
    <p:handoutMasterId r:id="rId4"/>
  </p:handoutMasterIdLst>
  <p:sldIdLst>
    <p:sldId id="41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9"/>
    <p:restoredTop sz="94554"/>
  </p:normalViewPr>
  <p:slideViewPr>
    <p:cSldViewPr>
      <p:cViewPr varScale="1">
        <p:scale>
          <a:sx n="86" d="100"/>
          <a:sy n="86" d="100"/>
        </p:scale>
        <p:origin x="19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1860C06-16A0-3A48-957B-47A2E6693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0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C7CDBB1-8B2D-2240-B06B-6BA6CA946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13D43C-AA3E-2349-8181-AC03618E217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9295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F54BB-0BC2-7046-BBE7-D524AA7E9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8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DE9-88E2-E74B-BA97-C4CC7601A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2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33FB-69FC-EC4D-A1A7-BAA6EA17FC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9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E904F6-87D1-A94A-A54F-1B73C1B5C1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221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2AFBC-1CC0-CC4F-8522-8FD31E343D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24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02937-FA7A-6342-A922-2B202C3C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0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12E06-10CC-B840-9260-44E1403F1D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0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AC01-9F19-8A40-A112-DF72CCFB4E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1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D60535-464A-C146-9617-4E7F3CA0B1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88773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002937-FA7A-6342-A922-2B202C3C7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32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D002937-FA7A-6342-A922-2B202C3C7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971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83" r:id="rId2"/>
    <p:sldLayoutId id="2147484684" r:id="rId3"/>
    <p:sldLayoutId id="2147484685" r:id="rId4"/>
    <p:sldLayoutId id="2147484686" r:id="rId5"/>
    <p:sldLayoutId id="2147484687" r:id="rId6"/>
    <p:sldLayoutId id="2147484688" r:id="rId7"/>
    <p:sldLayoutId id="2147484689" r:id="rId8"/>
    <p:sldLayoutId id="2147484690" r:id="rId9"/>
    <p:sldLayoutId id="2147484691" r:id="rId10"/>
    <p:sldLayoutId id="2147484692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/>
              <a:t>Future Directions and Concluding Remarks</a:t>
            </a:r>
            <a:r>
              <a:rPr lang="en-US" sz="2800" dirty="0"/>
              <a:t> </a:t>
            </a:r>
            <a:endParaRPr lang="en-US" sz="3600" b="1" dirty="0">
              <a:latin typeface="Calibri Light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56492" y="1524000"/>
            <a:ext cx="7954108" cy="5105400"/>
          </a:xfrm>
          <a:solidFill>
            <a:schemeClr val="bg1"/>
          </a:solidFill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/>
              <a:t>Continuing discussion with University of Arizona</a:t>
            </a:r>
          </a:p>
          <a:p>
            <a:pPr lvl="1"/>
            <a:r>
              <a:rPr lang="en-US" sz="2800" i="0" dirty="0"/>
              <a:t>Involvement and collaboration </a:t>
            </a:r>
          </a:p>
          <a:p>
            <a:r>
              <a:rPr lang="en-US" sz="2800" dirty="0"/>
              <a:t>Explore how the certificate can work with the CHW certification process</a:t>
            </a:r>
          </a:p>
          <a:p>
            <a:r>
              <a:rPr lang="en-US" sz="2800" dirty="0"/>
              <a:t>Enhance use of certificate program in NARCH public health pathway for high school dual enrollment </a:t>
            </a:r>
          </a:p>
          <a:p>
            <a:pPr marL="0" indent="0">
              <a:buNone/>
            </a:pPr>
            <a:r>
              <a:rPr lang="en-US" sz="28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3416427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{A90078BA-79AF-0444-8D12-D41013D19B88}tf10001072</Template>
  <TotalTime>13695</TotalTime>
  <Words>44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Franklin Gothic Book</vt:lpstr>
      <vt:lpstr>Times New Roman</vt:lpstr>
      <vt:lpstr>Crop</vt:lpstr>
      <vt:lpstr>Future Directions and Concluding Remarks </vt:lpstr>
    </vt:vector>
  </TitlesOfParts>
  <Company>Diné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USDA Head Start Nutrition Study</dc:title>
  <dc:creator>Math and Natural Science</dc:creator>
  <cp:lastModifiedBy>Microsoft Office User</cp:lastModifiedBy>
  <cp:revision>223</cp:revision>
  <dcterms:created xsi:type="dcterms:W3CDTF">2000-10-09T17:09:26Z</dcterms:created>
  <dcterms:modified xsi:type="dcterms:W3CDTF">2020-11-15T04:24:00Z</dcterms:modified>
</cp:coreProperties>
</file>